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294" y="16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5A1D8-88DD-4174-9B14-FF5947E84D4D}" type="datetimeFigureOut">
              <a:rPr lang="en-GB" smtClean="0"/>
              <a:pPr/>
              <a:t>12/10/2012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D38E4-A107-45BC-9F44-31FA0332F06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5A1D8-88DD-4174-9B14-FF5947E84D4D}" type="datetimeFigureOut">
              <a:rPr lang="en-GB" smtClean="0"/>
              <a:pPr/>
              <a:t>12/10/2012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D38E4-A107-45BC-9F44-31FA0332F06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5A1D8-88DD-4174-9B14-FF5947E84D4D}" type="datetimeFigureOut">
              <a:rPr lang="en-GB" smtClean="0"/>
              <a:pPr/>
              <a:t>12/10/2012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D38E4-A107-45BC-9F44-31FA0332F06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5A1D8-88DD-4174-9B14-FF5947E84D4D}" type="datetimeFigureOut">
              <a:rPr lang="en-GB" smtClean="0"/>
              <a:pPr/>
              <a:t>12/10/2012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D38E4-A107-45BC-9F44-31FA0332F06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5A1D8-88DD-4174-9B14-FF5947E84D4D}" type="datetimeFigureOut">
              <a:rPr lang="en-GB" smtClean="0"/>
              <a:pPr/>
              <a:t>12/10/2012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D38E4-A107-45BC-9F44-31FA0332F06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5A1D8-88DD-4174-9B14-FF5947E84D4D}" type="datetimeFigureOut">
              <a:rPr lang="en-GB" smtClean="0"/>
              <a:pPr/>
              <a:t>12/10/2012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D38E4-A107-45BC-9F44-31FA0332F06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5A1D8-88DD-4174-9B14-FF5947E84D4D}" type="datetimeFigureOut">
              <a:rPr lang="en-GB" smtClean="0"/>
              <a:pPr/>
              <a:t>12/10/2012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D38E4-A107-45BC-9F44-31FA0332F06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5A1D8-88DD-4174-9B14-FF5947E84D4D}" type="datetimeFigureOut">
              <a:rPr lang="en-GB" smtClean="0"/>
              <a:pPr/>
              <a:t>12/10/2012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D38E4-A107-45BC-9F44-31FA0332F06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5A1D8-88DD-4174-9B14-FF5947E84D4D}" type="datetimeFigureOut">
              <a:rPr lang="en-GB" smtClean="0"/>
              <a:pPr/>
              <a:t>12/10/2012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D38E4-A107-45BC-9F44-31FA0332F06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5A1D8-88DD-4174-9B14-FF5947E84D4D}" type="datetimeFigureOut">
              <a:rPr lang="en-GB" smtClean="0"/>
              <a:pPr/>
              <a:t>12/10/2012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D38E4-A107-45BC-9F44-31FA0332F06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5A1D8-88DD-4174-9B14-FF5947E84D4D}" type="datetimeFigureOut">
              <a:rPr lang="en-GB" smtClean="0"/>
              <a:pPr/>
              <a:t>12/10/2012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D38E4-A107-45BC-9F44-31FA0332F06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5A1D8-88DD-4174-9B14-FF5947E84D4D}" type="datetimeFigureOut">
              <a:rPr lang="en-GB" smtClean="0"/>
              <a:pPr/>
              <a:t>12/10/2012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D38E4-A107-45BC-9F44-31FA0332F06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86510" y="548680"/>
            <a:ext cx="927978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Die </a:t>
            </a:r>
            <a:r>
              <a:rPr lang="en-US" sz="80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Tiere</a:t>
            </a:r>
            <a:r>
              <a:rPr lang="en-US" sz="8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auf Deutsch</a:t>
            </a:r>
            <a:endParaRPr lang="en-US" sz="8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9218" name="Picture 2" descr="http://emnnews.com/wp-content/uploads/2010/07/GermanyFlag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924944"/>
            <a:ext cx="3314700" cy="3571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poultrypetshorsefoodcornwall.co.uk/images/uploads/otherpic/_/do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1484784"/>
            <a:ext cx="3181350" cy="3429001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3027646" y="5157192"/>
            <a:ext cx="29258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Der </a:t>
            </a:r>
            <a:r>
              <a:rPr lang="en-US" sz="5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</a:t>
            </a:r>
            <a:r>
              <a:rPr lang="en-US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und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.petprescription.co.uk/userfiles/Imagecat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412776"/>
            <a:ext cx="3810000" cy="3810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3051822" y="5373216"/>
            <a:ext cx="28512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Die </a:t>
            </a:r>
            <a:r>
              <a:rPr lang="en-US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Katze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informedfarmers.com/wp-content/uploads/2010/10/young-p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628800"/>
            <a:ext cx="4286250" cy="2819401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641381" y="4941168"/>
            <a:ext cx="37790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Das </a:t>
            </a:r>
            <a:r>
              <a:rPr lang="en-US" sz="5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chwein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4.bp.blogspot.com/-ekz67FY3QaA/TbZoxbVKTiI/AAAAAAAAAbM/QfjWUVU4kmc/s1600/bir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556792"/>
            <a:ext cx="4392488" cy="3665851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874517" y="5517232"/>
            <a:ext cx="29599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Der </a:t>
            </a: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</a:t>
            </a:r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ogel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49404" y="5517232"/>
            <a:ext cx="24102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Die </a:t>
            </a:r>
            <a:r>
              <a:rPr lang="en-US" sz="5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</a:t>
            </a:r>
            <a:r>
              <a:rPr lang="en-US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uh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8434" name="Picture 2" descr="http://2.bp.blogspot.com/-CXFfl9luHPM/TV-Os6opQfI/AAAAAAAAA2E/oCgrgvWqzrY/s1600/co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700808"/>
            <a:ext cx="4581525" cy="3152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53813" y="5517232"/>
            <a:ext cx="44013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Das </a:t>
            </a:r>
            <a:r>
              <a:rPr lang="en-US" sz="5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</a:t>
            </a:r>
            <a:r>
              <a:rPr lang="en-US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aninchen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9458" name="Picture 2" descr="http://www.english-country-garden.com/a/i/animals/rabbit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628800"/>
            <a:ext cx="4762500" cy="3171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38377" y="5157192"/>
            <a:ext cx="29342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Das </a:t>
            </a:r>
            <a:r>
              <a:rPr lang="en-US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Pferd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1506" name="Picture 2" descr="http://www.equine-world.co.uk/buying_horses/horse_images/horse_000001682295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1412776"/>
            <a:ext cx="2857500" cy="31623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15880" y="5157192"/>
            <a:ext cx="33792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Der </a:t>
            </a:r>
            <a:r>
              <a:rPr lang="en-US" sz="5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r>
              <a:rPr lang="en-US" sz="5400" b="1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lefant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Picture 2" descr="http://library.thinkquest.org/C0126190/Elephant/elephant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692696"/>
            <a:ext cx="3467100" cy="4276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20</Words>
  <Application>Microsoft Office PowerPoint</Application>
  <PresentationFormat>On-screen Show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Kayl</dc:creator>
  <cp:lastModifiedBy>Student</cp:lastModifiedBy>
  <cp:revision>15</cp:revision>
  <dcterms:created xsi:type="dcterms:W3CDTF">2011-07-13T13:47:12Z</dcterms:created>
  <dcterms:modified xsi:type="dcterms:W3CDTF">2012-10-12T09:30:54Z</dcterms:modified>
</cp:coreProperties>
</file>